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49" r:id="rId5"/>
    <p:sldId id="350" r:id="rId6"/>
    <p:sldId id="352" r:id="rId7"/>
    <p:sldId id="353" r:id="rId8"/>
    <p:sldId id="374" r:id="rId9"/>
    <p:sldId id="375" r:id="rId10"/>
    <p:sldId id="376" r:id="rId11"/>
    <p:sldId id="377" r:id="rId12"/>
    <p:sldId id="37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4204F77-B922-4ECA-A61B-4C1583ACD62B}">
          <p14:sldIdLst>
            <p14:sldId id="349"/>
            <p14:sldId id="350"/>
            <p14:sldId id="352"/>
            <p14:sldId id="353"/>
          </p14:sldIdLst>
        </p14:section>
        <p14:section name="Presentation" id="{AF5A8620-8353-4C9B-BD4C-189D9E756919}">
          <p14:sldIdLst>
            <p14:sldId id="374"/>
            <p14:sldId id="375"/>
            <p14:sldId id="376"/>
            <p14:sldId id="377"/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237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973B9F-E1D7-29EB-1CA2-BCEB46F7D2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4DB1D-14B4-5751-84AF-AA5E447BA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F21C1-EA0A-4974-8F01-FB56E715CA8A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66D54-FDB4-69DF-5608-8B25EFD67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8D49E-4107-2EFC-1D51-E43721097F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36CF-9B8D-4831-8B5B-C23894AA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8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2026-05-07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721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5069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215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444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86A97C6C-4637-B4CA-88DB-8A5A47862A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6350" y="0"/>
            <a:ext cx="2682000" cy="23123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43" y="1716428"/>
            <a:ext cx="9666515" cy="294559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0000"/>
              </a:lnSpc>
              <a:defRPr sz="9600" spc="-4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5706" y="4683986"/>
            <a:ext cx="6060588" cy="7116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cap="all" spc="100" baseline="0">
                <a:solidFill>
                  <a:schemeClr val="accent4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459" y="6858000"/>
            <a:ext cx="9360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B672B2D3-FE98-4086-8972-FEEC4986A836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58000"/>
            <a:ext cx="41148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913" y="6858000"/>
            <a:ext cx="3600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4" name="Graphic 2">
            <a:extLst>
              <a:ext uri="{FF2B5EF4-FFF2-40B4-BE49-F238E27FC236}">
                <a16:creationId xmlns:a16="http://schemas.microsoft.com/office/drawing/2014/main" id="{54B1D7E3-7A74-8DF9-FCEE-CA436BDB5E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234" y="407734"/>
            <a:ext cx="954000" cy="5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85D00C-0FA6-5085-048E-0D488C5FB9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0" y="0"/>
            <a:ext cx="12192000" cy="6858000"/>
          </a:xfrm>
          <a:solidFill>
            <a:schemeClr val="accent4"/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7E57DA88-869C-FD90-9850-06A0F31D6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6350" y="0"/>
            <a:ext cx="2682000" cy="231236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  <a:lvl2pPr marL="180363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39138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DB6E7-B808-42CD-719E-57773254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459" y="6858000"/>
            <a:ext cx="9360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AAFAFF2F-9CA6-44DC-8BB2-A445AE895FEC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12B8B-1C0C-5034-B1E0-E84AD69F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58000"/>
            <a:ext cx="41148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E0AFC-9BE7-7BE2-1C11-7AEF7C30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913" y="6858000"/>
            <a:ext cx="3600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E6619F8C-5C5F-45C4-867D-26540600E532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80F62FA-CC39-7123-F55D-8D1CB02A1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6" y="1503790"/>
            <a:ext cx="5094634" cy="18426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1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B2541BF7-5EBF-BF1A-EACB-ECB1D5199D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9" y="2540000"/>
            <a:ext cx="10512427" cy="3913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43C1-6DE5-B914-4666-FF980705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F7AA-6C26-4F2F-9F99-B8ED4A1C2AC2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4FE5-D304-37E7-3182-40CD9D5B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2120-0087-ED34-7E47-BB431D06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4CDBB7-0445-E0EA-B5FF-D6D594D5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450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19926CE4-8269-BE80-85D4-25AF2FF032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118790" y="5002486"/>
            <a:ext cx="1672706" cy="145467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DB6E7-B808-42CD-719E-57773254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26EB-83E8-4032-87E4-8507F2A9A463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12B8B-1C0C-5034-B1E0-E84AD69F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E0AFC-9BE7-7BE2-1C11-7AEF7C30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822CF40-4864-4415-DD1E-EFD028AA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6" y="1209675"/>
            <a:ext cx="11016732" cy="74215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78E7B1FB-DA0A-BB63-FBB8-83CECCA5E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4594" y="2272865"/>
            <a:ext cx="1672706" cy="2105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DFCD18-F674-AFC3-81C1-EAA52815E8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594" y="4475957"/>
            <a:ext cx="1672706" cy="1793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42C5D381-1CD9-B95C-F51B-B9D47C1FC3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4594" y="4702448"/>
            <a:ext cx="1672706" cy="17938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F93C47B-ED27-33BB-3B31-2302DCEB6D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594" y="5002485"/>
            <a:ext cx="1672706" cy="145467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D61758E-5B68-9A0F-0C6A-6AF2EC5DEE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07433" y="2272866"/>
            <a:ext cx="1672706" cy="2105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8E791B1-E9C3-8AC7-530E-5DD42ABDE5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07433" y="4475957"/>
            <a:ext cx="1672706" cy="1793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C4596403-C66E-437A-013F-F87A54F0CF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07433" y="4702448"/>
            <a:ext cx="1672706" cy="17938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4D1A0D3-79CA-A2E0-AD86-EA66FAC8A6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07433" y="5002486"/>
            <a:ext cx="1672706" cy="145467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21FCCFE9-71AC-36B2-8FF4-2CB62D868CE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60272" y="2272866"/>
            <a:ext cx="1672706" cy="2105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A7A1CA61-752C-873A-95A0-D3F5EAFFC7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0272" y="4475957"/>
            <a:ext cx="1672706" cy="1793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6DBE6FEC-95ED-5C71-1646-16A49BA418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0272" y="4702448"/>
            <a:ext cx="1672706" cy="17938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B0C7975-815A-31B4-6C06-1B68D28CC8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60272" y="5002486"/>
            <a:ext cx="1672706" cy="145467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736D920B-352A-50D4-0A96-2CB22822863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13111" y="2272866"/>
            <a:ext cx="1672706" cy="2105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F3E1AC05-7F41-83EB-1CBA-F8D1944EA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3111" y="4475957"/>
            <a:ext cx="1672706" cy="1793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709EF8BB-C83D-B41B-2D77-7011544DB0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13111" y="4702448"/>
            <a:ext cx="1672706" cy="17938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5C682C8F-776B-8F6D-2C05-311AE46BC3F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13111" y="5002486"/>
            <a:ext cx="1672706" cy="145467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6529374-0AE2-A0B9-D66D-E892F4EEAD7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265950" y="2272866"/>
            <a:ext cx="1672706" cy="2105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36AE5A74-1395-CBD6-C16B-A6A8A970E1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65950" y="4475957"/>
            <a:ext cx="1672706" cy="1793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0024C875-9684-B422-3081-972F25A798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5950" y="4702448"/>
            <a:ext cx="1672706" cy="17938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A698D99-7C0F-6AA4-97B7-8438C4995CB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65950" y="5002486"/>
            <a:ext cx="1672706" cy="1454671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CF27B774-6101-E497-CB37-D5421AED011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118790" y="2272866"/>
            <a:ext cx="1672706" cy="2105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5FF06488-2916-C9BF-15B6-7E335C202D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118790" y="4475957"/>
            <a:ext cx="1672706" cy="1793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latin typeface="+mj-lt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2CCB154D-309D-3E09-4F23-DBE5E483F2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118790" y="4702448"/>
            <a:ext cx="1672706" cy="17938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000">
                <a:latin typeface="+mn-lt"/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69151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35DF-84C4-2EA1-327C-85B1DCDD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DA111-601D-5416-53DD-CF5177C6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D731-E4CA-433A-99C6-FEB5238ABCED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BFD73-B3FC-8D98-4FE6-26C938E9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09EF9-E582-7A79-359E-34C00339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88FE-5450-4D13-83CD-A9004418B02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617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3CC65-68EC-87E3-901D-F2AA7016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495C-EB2F-4CF7-946F-9166271DDDBE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CD136-1186-18DF-03E1-7202B4E1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C2AE7-DB24-CD8D-F9F9-BBB39980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88FE-5450-4D13-83CD-A9004418B02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2860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erat 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DA111-601D-5416-53DD-CF5177C6F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9AE9-5C1C-4AC1-AEE3-68613A257DA6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BFD73-B3FC-8D98-4FE6-26C938E9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09EF9-E582-7A79-359E-34C00339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88FE-5450-4D13-83CD-A9004418B02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DD224-95C4-0EE3-1E04-165D1AFCB073}"/>
              </a:ext>
            </a:extLst>
          </p:cNvPr>
          <p:cNvSpPr txBox="1"/>
          <p:nvPr userDrawn="1"/>
        </p:nvSpPr>
        <p:spPr>
          <a:xfrm>
            <a:off x="1296988" y="1513977"/>
            <a:ext cx="3937000" cy="518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sv-SE" sz="3800" kern="1200" spc="-15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Initierat av</a:t>
            </a:r>
          </a:p>
        </p:txBody>
      </p:sp>
      <p:pic>
        <p:nvPicPr>
          <p:cNvPr id="11" name="Bildobjekt 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94F8311A-CA59-8CE6-DE56-B7F5E27E3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5719" y="2547136"/>
            <a:ext cx="1123699" cy="1440000"/>
          </a:xfrm>
          <a:prstGeom prst="rect">
            <a:avLst/>
          </a:prstGeom>
        </p:spPr>
      </p:pic>
      <p:pic>
        <p:nvPicPr>
          <p:cNvPr id="13" name="Bild 11">
            <a:extLst>
              <a:ext uri="{FF2B5EF4-FFF2-40B4-BE49-F238E27FC236}">
                <a16:creationId xmlns:a16="http://schemas.microsoft.com/office/drawing/2014/main" id="{5AE73CC1-47C4-D608-A7EC-A43FF3368D5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9981" y="2842454"/>
            <a:ext cx="4680000" cy="8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7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429179" y="2334470"/>
            <a:ext cx="9333642" cy="218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86A97C6C-4637-B4CA-88DB-8A5A47862A3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12700" y="0"/>
            <a:ext cx="2682000" cy="231236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43" y="1716428"/>
            <a:ext cx="9666515" cy="294559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0000"/>
              </a:lnSpc>
              <a:defRPr sz="96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5706" y="4683986"/>
            <a:ext cx="6060588" cy="7116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 cap="all" spc="100" baseline="0">
                <a:solidFill>
                  <a:schemeClr val="accent2"/>
                </a:solidFill>
                <a:latin typeface="Open Sans Medium" pitchFamily="2" charset="0"/>
                <a:ea typeface="Open Sans Medium" pitchFamily="2" charset="0"/>
                <a:cs typeface="Open Sans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459" y="6858000"/>
            <a:ext cx="9360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41F74762-DE18-47E7-AFC5-5DDDAEF7274B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58000"/>
            <a:ext cx="41148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913" y="6858000"/>
            <a:ext cx="3600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4" name="Graphic 2">
            <a:extLst>
              <a:ext uri="{FF2B5EF4-FFF2-40B4-BE49-F238E27FC236}">
                <a16:creationId xmlns:a16="http://schemas.microsoft.com/office/drawing/2014/main" id="{54B1D7E3-7A74-8DF9-FCEE-CA436BDB5E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234" y="407734"/>
            <a:ext cx="954000" cy="58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7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BD42E6A-77CC-8B8A-D850-5513C37E57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0" y="0"/>
            <a:ext cx="12192000" cy="6858000"/>
          </a:xfrm>
          <a:solidFill>
            <a:schemeClr val="accent4"/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459" y="6858000"/>
            <a:ext cx="9360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8D5BDB33-F73E-476A-B2BA-83FC3AA0652B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858000"/>
            <a:ext cx="41148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913" y="6858000"/>
            <a:ext cx="360000" cy="0"/>
          </a:xfrm>
        </p:spPr>
        <p:txBody>
          <a:bodyPr/>
          <a:lstStyle>
            <a:lvl1pPr>
              <a:defRPr sz="1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0C3F53-940A-4B12-1E9B-C1DB7F071C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6350" y="0"/>
            <a:ext cx="4190400" cy="2311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  <a:lvl2pPr marL="180363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39138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/>
              <a:t> 11,64</a:t>
            </a:r>
          </a:p>
          <a:p>
            <a:pPr lvl="0"/>
            <a:endParaRPr lang="sv-SE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2442F081-F094-F929-A24B-31D874BA0E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3652505" y="1128235"/>
            <a:ext cx="5184000" cy="4468955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  <a:lvl2pPr marL="180363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39138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sv-SE" dirty="0"/>
              <a:t> 11,64</a:t>
            </a:r>
          </a:p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43" y="2183153"/>
            <a:ext cx="9666515" cy="294559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80000"/>
              </a:lnSpc>
              <a:defRPr sz="8500" spc="-25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64FA139-C0E1-83D9-0DF8-F41320031746}"/>
              </a:ext>
            </a:extLst>
          </p:cNvPr>
          <p:cNvSpPr/>
          <p:nvPr userDrawn="1"/>
        </p:nvSpPr>
        <p:spPr>
          <a:xfrm>
            <a:off x="0" y="-626656"/>
            <a:ext cx="12192000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l">
              <a:lnSpc>
                <a:spcPct val="120000"/>
              </a:lnSpc>
            </a:pPr>
            <a:r>
              <a:rPr lang="sv-SE" sz="1400">
                <a:solidFill>
                  <a:schemeClr val="tx1"/>
                </a:solidFill>
                <a:latin typeface="+mj-lt"/>
              </a:rPr>
              <a:t>För att infoga en bild: Gå till Infoga &gt; Bilder eller öppna mappen som innehåller bilden och dra in den i bildplatshållaren.</a:t>
            </a:r>
            <a:endParaRPr lang="sv-SE" sz="1400" dirty="0" err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987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080C-2365-A4AD-E5A8-5C90B15E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2540000"/>
            <a:ext cx="10512426" cy="3913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43C1-6DE5-B914-4666-FF980705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0E85-E99F-4C1C-BFE7-E73D9DAA2B13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4FE5-D304-37E7-3182-40CD9D5B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2120-0087-ED34-7E47-BB431D06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76D8C2-9350-A492-4A64-E5476A25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885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30BA-BF81-C253-6D7D-9D1FED8ED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9" y="2540000"/>
            <a:ext cx="5040311" cy="3913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8F9F-A6D9-B2A0-DBD6-94432966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4" y="2540000"/>
            <a:ext cx="5040311" cy="3913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EC8B4-B8F9-1540-EC55-E5CADA01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E26C-6631-45EC-A4D2-3199478A79D9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2F358-29ED-17D3-33F7-E79F86F0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4B9ED-BD86-D10B-4668-CDCFC72D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113E797-63D5-F40F-72BA-35E5F831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896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EB23FBFC-3660-F180-E65A-A871E5C1A8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"/>
            <a:ext cx="6096000" cy="6858000"/>
          </a:xfrm>
          <a:custGeom>
            <a:avLst/>
            <a:gdLst>
              <a:gd name="csX0" fmla="*/ 1965754 w 6096000"/>
              <a:gd name="csY0" fmla="*/ 0 h 6858000"/>
              <a:gd name="csX1" fmla="*/ 6096000 w 6096000"/>
              <a:gd name="csY1" fmla="*/ 0 h 6858000"/>
              <a:gd name="csX2" fmla="*/ 6096000 w 6096000"/>
              <a:gd name="csY2" fmla="*/ 6858000 h 6858000"/>
              <a:gd name="csX3" fmla="*/ 0 w 6096000"/>
              <a:gd name="csY3" fmla="*/ 6858000 h 6858000"/>
              <a:gd name="csX4" fmla="*/ 0 w 6096000"/>
              <a:gd name="csY4" fmla="*/ 6855399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096000" h="6858000">
                <a:moveTo>
                  <a:pt x="1965754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8553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" tIns="72000"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39CE3-5242-1530-42C5-E0E2FDCFE3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8" y="3346450"/>
            <a:ext cx="5040313" cy="31067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F67CAC0-C476-EE3F-AAE0-862F6276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6" y="1503790"/>
            <a:ext cx="5094428" cy="184266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7" name="Platshållare för datum 16">
            <a:extLst>
              <a:ext uri="{FF2B5EF4-FFF2-40B4-BE49-F238E27FC236}">
                <a16:creationId xmlns:a16="http://schemas.microsoft.com/office/drawing/2014/main" id="{8592964F-D13F-18FC-B81E-2797B5FD289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13E758B-DA88-4EAA-848C-F906EA6F8066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18" name="Platshållare för sidfot 17">
            <a:extLst>
              <a:ext uri="{FF2B5EF4-FFF2-40B4-BE49-F238E27FC236}">
                <a16:creationId xmlns:a16="http://schemas.microsoft.com/office/drawing/2014/main" id="{944B4349-A679-165D-24B0-8C792BD5F70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9" name="Platshållare för bildnummer 18">
            <a:extLst>
              <a:ext uri="{FF2B5EF4-FFF2-40B4-BE49-F238E27FC236}">
                <a16:creationId xmlns:a16="http://schemas.microsoft.com/office/drawing/2014/main" id="{13ADD77A-4AC7-283B-59FC-EFF9C3D36F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AE086683-F536-42AB-ABBC-F4803DFE8DBC}" type="slidenum">
              <a:rPr lang="sv-SE" smtClean="0"/>
              <a:pPr/>
              <a:t>‹#›</a:t>
            </a:fld>
            <a:endParaRPr lang="sv-SE" sz="1200" kern="1200" spc="2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57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grö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080C-2365-A4AD-E5A8-5C90B15E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2540000"/>
            <a:ext cx="10512426" cy="3913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243C1-6DE5-B914-4666-FF980705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E1B29-117B-4A99-A2F6-AAC77BA1729D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4FE5-D304-37E7-3182-40CD9D5B6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2120-0087-ED34-7E47-BB431D06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076D8C2-9350-A492-4A64-E5476A25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124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, grö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B30BA-BF81-C253-6D7D-9D1FED8ED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789" y="2540000"/>
            <a:ext cx="5040311" cy="3913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E8F9F-A6D9-B2A0-DBD6-94432966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4" y="2540000"/>
            <a:ext cx="5040311" cy="3913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EC8B4-B8F9-1540-EC55-E5CADA01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30D-37A6-4E45-ABDD-A0233982C357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2F358-29ED-17D3-33F7-E79F86F0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4B9ED-BD86-D10B-4668-CDCFC72D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113E797-63D5-F40F-72BA-35E5F831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499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i cirk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EC8B4-B8F9-1540-EC55-E5CADA01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85B5-CE71-49C6-BEB2-FFB1A13EB595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2F358-29ED-17D3-33F7-E79F86F09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4B9ED-BD86-D10B-4668-CDCFC72D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113E797-63D5-F40F-72BA-35E5F831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6" y="1503790"/>
            <a:ext cx="5094429" cy="184265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3799BAC2-CACF-A145-B0A1-2B703091137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148387" y="1806671"/>
            <a:ext cx="3384000" cy="3383989"/>
          </a:xfrm>
          <a:prstGeom prst="ellipse">
            <a:avLst/>
          </a:prstGeom>
          <a:solidFill>
            <a:srgbClr val="F2F2F2"/>
          </a:solidFill>
        </p:spPr>
        <p:txBody>
          <a:bodyPr lIns="108000" tIns="72000"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3CB7D1F-52B1-9301-A759-6B6C0FFC45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789" y="3346450"/>
            <a:ext cx="5040313" cy="31067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3970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0950" y="581638"/>
            <a:ext cx="128525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sv-SE" sz="1200" kern="1200" spc="2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ABF9443-E5D0-4B19-9324-178253FFA004}" type="datetime1">
              <a:rPr lang="sv-SE" smtClean="0"/>
              <a:t>2026-05-07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950" y="388146"/>
            <a:ext cx="41148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spc="2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6464" y="6457951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z="1200" kern="1200" spc="2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AE086683-F536-42AB-ABBC-F4803DFE8DBC}" type="slidenum">
              <a:rPr lang="sv-SE" smtClean="0"/>
              <a:pPr/>
              <a:t>‹#›</a:t>
            </a:fld>
            <a:endParaRPr lang="sv-SE" sz="1200" kern="1200" spc="2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5401296-9B95-5420-8D6A-DD8DE74D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6" y="1503790"/>
            <a:ext cx="10566747" cy="9727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85BCBA-8390-1D80-4227-16236B3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40000"/>
            <a:ext cx="10512427" cy="39131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B502988-4792-4DA4-DFEE-6F31DAD368C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10234" y="398214"/>
            <a:ext cx="702000" cy="4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3" r:id="rId3"/>
    <p:sldLayoutId id="2147483674" r:id="rId4"/>
    <p:sldLayoutId id="2147483675" r:id="rId5"/>
    <p:sldLayoutId id="2147483707" r:id="rId6"/>
    <p:sldLayoutId id="2147483716" r:id="rId7"/>
    <p:sldLayoutId id="2147483715" r:id="rId8"/>
    <p:sldLayoutId id="2147483714" r:id="rId9"/>
    <p:sldLayoutId id="2147483700" r:id="rId10"/>
    <p:sldLayoutId id="2147483708" r:id="rId11"/>
    <p:sldLayoutId id="2147483701" r:id="rId12"/>
    <p:sldLayoutId id="2147483692" r:id="rId13"/>
    <p:sldLayoutId id="2147483691" r:id="rId14"/>
    <p:sldLayoutId id="2147483710" r:id="rId15"/>
    <p:sldLayoutId id="2147483658" r:id="rId16"/>
  </p:sldLayoutIdLst>
  <p:hf hdr="0" ft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6800" kern="1200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20000"/>
        </a:lnSpc>
        <a:spcBef>
          <a:spcPts val="700"/>
        </a:spcBef>
        <a:spcAft>
          <a:spcPts val="0"/>
        </a:spcAft>
        <a:buSzPct val="70000"/>
        <a:buFont typeface="Wingdings 3" panose="05040102010807070707" pitchFamily="18" charset="2"/>
        <a:buChar char=""/>
        <a:defRPr sz="15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20000"/>
        </a:lnSpc>
        <a:spcBef>
          <a:spcPts val="700"/>
        </a:spcBef>
        <a:spcAft>
          <a:spcPts val="0"/>
        </a:spcAft>
        <a:buSzPct val="70000"/>
        <a:buFont typeface="Wingdings 3" panose="05040102010807070707" pitchFamily="18" charset="2"/>
        <a:buChar char=""/>
        <a:defRPr lang="sv-SE" sz="1500" kern="1200" spc="-20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20000"/>
        </a:lnSpc>
        <a:spcBef>
          <a:spcPts val="700"/>
        </a:spcBef>
        <a:spcAft>
          <a:spcPts val="0"/>
        </a:spcAft>
        <a:buSzPct val="70000"/>
        <a:buFont typeface="Wingdings 3" panose="05040102010807070707" pitchFamily="18" charset="2"/>
        <a:buChar char=""/>
        <a:defRPr lang="sv-SE" sz="1500" kern="1200" spc="-2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20000"/>
        </a:lnSpc>
        <a:spcBef>
          <a:spcPts val="700"/>
        </a:spcBef>
        <a:spcAft>
          <a:spcPts val="0"/>
        </a:spcAft>
        <a:buSzPct val="70000"/>
        <a:buFont typeface="Wingdings 3" panose="05040102010807070707" pitchFamily="18" charset="2"/>
        <a:buChar char=""/>
        <a:defRPr lang="sv-SE" sz="1500" kern="1200" spc="-2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20000"/>
        </a:lnSpc>
        <a:spcBef>
          <a:spcPts val="700"/>
        </a:spcBef>
        <a:spcAft>
          <a:spcPts val="0"/>
        </a:spcAft>
        <a:buSzPct val="70000"/>
        <a:buFont typeface="Wingdings 3" panose="05040102010807070707" pitchFamily="18" charset="2"/>
        <a:buChar char=""/>
        <a:defRPr lang="sv-SE" sz="1500" kern="1200" spc="-20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1841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616075" indent="-1841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769" userDrawn="1">
          <p15:clr>
            <a:srgbClr val="A4A3A4"/>
          </p15:clr>
        </p15:guide>
        <p15:guide id="4" orient="horz" pos="255" userDrawn="1">
          <p15:clr>
            <a:srgbClr val="F26B43"/>
          </p15:clr>
        </p15:guide>
        <p15:guide id="5" pos="4588" userDrawn="1">
          <p15:clr>
            <a:srgbClr val="A4A3A4"/>
          </p15:clr>
        </p15:guide>
        <p15:guide id="6" pos="3704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8" orient="horz" pos="4065" userDrawn="1">
          <p15:clr>
            <a:srgbClr val="F26B43"/>
          </p15:clr>
        </p15:guide>
        <p15:guide id="9" pos="257" userDrawn="1">
          <p15:clr>
            <a:srgbClr val="F26B43"/>
          </p15:clr>
        </p15:guide>
        <p15:guide id="10" pos="7423" userDrawn="1">
          <p15:clr>
            <a:srgbClr val="F26B43"/>
          </p15:clr>
        </p15:guide>
        <p15:guide id="11" pos="529" userDrawn="1">
          <p15:clr>
            <a:srgbClr val="A4A3A4"/>
          </p15:clr>
        </p15:guide>
        <p15:guide id="12" orient="horz" pos="947" userDrawn="1">
          <p15:clr>
            <a:srgbClr val="A4A3A4"/>
          </p15:clr>
        </p15:guide>
        <p15:guide id="14" pos="3840" userDrawn="1">
          <p15:clr>
            <a:srgbClr val="F26B43"/>
          </p15:clr>
        </p15:guide>
        <p15:guide id="15" pos="715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rehnakademi.rehngruppen.se/badda-in-specialtypsnitt-i-powerpoint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rehnakademi.rehngruppen.se/temafarger-i-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hyperlink" Target="https://rehnakademi.rehngruppen.se/hantera-bildlayouter-i-powerpoint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rehnakademi.rehngruppen.se/komprimera-bilder-i-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hyperlink" Target="https://rehnakademi.rehngruppen.se/beskar-bilder-i-powerpoint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ehnakademi.rehngruppen.se/anvand-anteckningar-i-powerpoint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ehnakademi.rehngruppen.se/infoga-sidhuvud-och-sidfot-i-powerpoint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rehnakademi.rehngruppen.se/anvand-rutnat-och-stodlinjer-i-powerpoi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rehnakademi.rehngruppen.se/spara-din-powerpoint-som-en-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hyperlink" Target="https://rehnakademi.rehngruppen.se/skapa-avsnitt-i-powerpoint" TargetMode="Externa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6DC5E-91F8-C797-AE36-13591613C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 29">
            <a:extLst>
              <a:ext uri="{FF2B5EF4-FFF2-40B4-BE49-F238E27FC236}">
                <a16:creationId xmlns:a16="http://schemas.microsoft.com/office/drawing/2014/main" id="{24CEB881-08F4-4F55-932A-3735F4D928A1}"/>
              </a:ext>
            </a:extLst>
          </p:cNvPr>
          <p:cNvGrpSpPr/>
          <p:nvPr/>
        </p:nvGrpSpPr>
        <p:grpSpPr>
          <a:xfrm>
            <a:off x="419100" y="1268707"/>
            <a:ext cx="3497611" cy="2055303"/>
            <a:chOff x="419100" y="1268707"/>
            <a:chExt cx="3497611" cy="2055303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AF75683F-D9D5-DE5F-2840-B441666AA224}"/>
                </a:ext>
              </a:extLst>
            </p:cNvPr>
            <p:cNvSpPr/>
            <p:nvPr/>
          </p:nvSpPr>
          <p:spPr>
            <a:xfrm>
              <a:off x="419100" y="1268707"/>
              <a:ext cx="3497611" cy="20553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800" noProof="0" dirty="0">
                <a:cs typeface="Arial" panose="020B0604020202020204" pitchFamily="34" charset="0"/>
              </a:endParaRPr>
            </a:p>
          </p:txBody>
        </p:sp>
        <p:pic>
          <p:nvPicPr>
            <p:cNvPr id="6" name="Bildobjekt 5" descr="Skärmklipp av knapparna för Ny bild, Återanvänd bilder, Layout, Återställ och Avsnitt som ligger under Start-fliken i PowerPoint.">
              <a:extLst>
                <a:ext uri="{FF2B5EF4-FFF2-40B4-BE49-F238E27FC236}">
                  <a16:creationId xmlns:a16="http://schemas.microsoft.com/office/drawing/2014/main" id="{96106C73-E417-9A78-7E61-2BD79D784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23" r="4005"/>
            <a:stretch>
              <a:fillRect/>
            </a:stretch>
          </p:blipFill>
          <p:spPr>
            <a:xfrm>
              <a:off x="2587967" y="2001838"/>
              <a:ext cx="1139484" cy="58986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659C25F8-5050-8F71-0D04-50D3B1D876E6}"/>
                </a:ext>
              </a:extLst>
            </p:cNvPr>
            <p:cNvSpPr/>
            <p:nvPr/>
          </p:nvSpPr>
          <p:spPr>
            <a:xfrm>
              <a:off x="3251200" y="2181226"/>
              <a:ext cx="476251" cy="1333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500" noProof="0" dirty="0">
                <a:cs typeface="Arial" panose="020B0604020202020204" pitchFamily="34" charset="0"/>
              </a:endParaRPr>
            </a:p>
          </p:txBody>
        </p:sp>
        <p:pic>
          <p:nvPicPr>
            <p:cNvPr id="25" name="Bildobjekt 24" descr="En bild som visar text, skärmbild, Teckensnitt, Rektangel&#10;&#10;AI-genererat innehåll kan vara felaktigt.">
              <a:extLst>
                <a:ext uri="{FF2B5EF4-FFF2-40B4-BE49-F238E27FC236}">
                  <a16:creationId xmlns:a16="http://schemas.microsoft.com/office/drawing/2014/main" id="{323385DC-CD22-3862-7773-25945AE6D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531" y="1474828"/>
              <a:ext cx="1717305" cy="16416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F9A9FA5F-31B3-1FA5-9B28-43D73CE3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7514"/>
            <a:ext cx="11182350" cy="580088"/>
          </a:xfrm>
        </p:spPr>
        <p:txBody>
          <a:bodyPr/>
          <a:lstStyle/>
          <a:p>
            <a:r>
              <a:rPr lang="sv-SE" sz="3200" b="1" spc="0" noProof="0" dirty="0">
                <a:latin typeface="Aptos" panose="020B0004020202020204" pitchFamily="34" charset="0"/>
              </a:rPr>
              <a:t>Layouts, temafärger, temateckensnitt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8B0781B-C5F5-CA13-E204-53842220D5EA}"/>
              </a:ext>
            </a:extLst>
          </p:cNvPr>
          <p:cNvSpPr txBox="1"/>
          <p:nvPr/>
        </p:nvSpPr>
        <p:spPr>
          <a:xfrm>
            <a:off x="419100" y="3482975"/>
            <a:ext cx="3497611" cy="2554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Layouter</a:t>
            </a:r>
          </a:p>
          <a:p>
            <a:pPr algn="l"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Layouter är mallens ryggrad. Varje sida har en layout applicerad, och denna layout styr var på sidan särskilt innehåll ska finnas med hjälp av s.k. platshållare.</a:t>
            </a:r>
          </a:p>
          <a:p>
            <a:pPr algn="l"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Layouter som ligger efter layouten med namn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”Sidor efter denna…”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 hör ej till denna mall.</a:t>
            </a:r>
          </a:p>
          <a:p>
            <a:pPr algn="l"/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Återställ en layout</a:t>
            </a:r>
          </a:p>
          <a:p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Ifall du råkat ändra någon formatering eller flyttat på ett element som hör till layouten går det bra att återställa layouten till ursprungsläget via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Start-fliken → Återställ.</a:t>
            </a:r>
          </a:p>
          <a:p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Hantera bildlayouter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676DC75F-0B7C-3AF2-AC3B-9FF65454CF1F}"/>
              </a:ext>
            </a:extLst>
          </p:cNvPr>
          <p:cNvGrpSpPr/>
          <p:nvPr/>
        </p:nvGrpSpPr>
        <p:grpSpPr>
          <a:xfrm>
            <a:off x="4259087" y="1268707"/>
            <a:ext cx="3499200" cy="2055302"/>
            <a:chOff x="4259087" y="1268707"/>
            <a:chExt cx="3499200" cy="2055302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F233C8D7-D423-1DC0-7892-952A538B2C0C}"/>
                </a:ext>
              </a:extLst>
            </p:cNvPr>
            <p:cNvSpPr/>
            <p:nvPr/>
          </p:nvSpPr>
          <p:spPr>
            <a:xfrm>
              <a:off x="4259087" y="1268707"/>
              <a:ext cx="3499200" cy="20553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800" noProof="0" dirty="0">
                <a:cs typeface="Arial" panose="020B0604020202020204" pitchFamily="34" charset="0"/>
              </a:endParaRPr>
            </a:p>
          </p:txBody>
        </p:sp>
        <p:pic>
          <p:nvPicPr>
            <p:cNvPr id="32" name="Bildobjekt 31" descr="En bild som visar skärmbild, Färggrann, kvadrat, Rektangel&#10;&#10;AI-genererat innehåll kan vara felaktigt.">
              <a:extLst>
                <a:ext uri="{FF2B5EF4-FFF2-40B4-BE49-F238E27FC236}">
                  <a16:creationId xmlns:a16="http://schemas.microsoft.com/office/drawing/2014/main" id="{8D8F2CC9-CA39-120A-4DAE-E0179451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2387" y="1606064"/>
              <a:ext cx="1331551" cy="1259962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15B9E4D5-6400-8C28-9E13-DEE8CF02F1BD}"/>
                </a:ext>
              </a:extLst>
            </p:cNvPr>
            <p:cNvSpPr/>
            <p:nvPr/>
          </p:nvSpPr>
          <p:spPr>
            <a:xfrm>
              <a:off x="5262387" y="1720850"/>
              <a:ext cx="1331551" cy="1762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500" noProof="0" dirty="0">
                <a:cs typeface="Arial" panose="020B0604020202020204" pitchFamily="34" charset="0"/>
              </a:endParaRPr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A0B73110-0286-DA9F-2BBB-B9EA02414F75}"/>
                </a:ext>
              </a:extLst>
            </p:cNvPr>
            <p:cNvSpPr/>
            <p:nvPr/>
          </p:nvSpPr>
          <p:spPr>
            <a:xfrm>
              <a:off x="5262387" y="2689225"/>
              <a:ext cx="1331551" cy="1762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500" noProof="0" dirty="0">
                <a:cs typeface="Arial" panose="020B0604020202020204" pitchFamily="34" charset="0"/>
              </a:endParaRPr>
            </a:p>
          </p:txBody>
        </p:sp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E790488A-32B3-2097-1A2F-9862999EB213}"/>
              </a:ext>
            </a:extLst>
          </p:cNvPr>
          <p:cNvSpPr txBox="1"/>
          <p:nvPr/>
        </p:nvSpPr>
        <p:spPr>
          <a:xfrm>
            <a:off x="4261470" y="3482975"/>
            <a:ext cx="3497611" cy="1708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Temafärger</a:t>
            </a:r>
          </a:p>
          <a:p>
            <a:pPr algn="l"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Temafärger är den färgpalett som är speciellt inställd för just er mall.</a:t>
            </a:r>
          </a:p>
          <a:p>
            <a:pPr algn="l"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De fyra första färgerna är för text och bakgrund. Efterföljande sex färger är dekorfärger</a:t>
            </a:r>
          </a:p>
          <a:p>
            <a:pPr algn="l"/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Standardfärger</a:t>
            </a:r>
          </a:p>
          <a:p>
            <a:pPr algn="l"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Office standardfärger. Använd inte dessa!</a:t>
            </a:r>
          </a:p>
          <a:p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Ta en titt på temafärger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DC7D561-10AA-868C-5305-26CE90A92771}"/>
              </a:ext>
            </a:extLst>
          </p:cNvPr>
          <p:cNvSpPr txBox="1"/>
          <p:nvPr/>
        </p:nvSpPr>
        <p:spPr>
          <a:xfrm>
            <a:off x="8103841" y="3482975"/>
            <a:ext cx="3497611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Temateckensnitt</a:t>
            </a:r>
          </a:p>
          <a:p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Mallens tema innehåller två teckensnitt, ett för rubriker och ett för brödtext. Dessa syns överst i rullistan för teckensnittsväljaren.</a:t>
            </a:r>
          </a:p>
          <a:p>
            <a:pPr>
              <a:spcBef>
                <a:spcPts val="1200"/>
              </a:spcBef>
            </a:pPr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Specialtypsnitt i PowerPoint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Ifall mallen innehåller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specialtypsnitt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 behöver dessa vara installerade på datorn.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I vissa fall går specialtypsnitt att bädda in i powerpoint-dokumentet och kan då användas även om det inte finns installerat på datorn.</a:t>
            </a:r>
          </a:p>
          <a:p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Bädda in specialtypsnitt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A12D5832-B915-00AE-3BEB-A0A8391B910D}"/>
              </a:ext>
            </a:extLst>
          </p:cNvPr>
          <p:cNvGrpSpPr/>
          <p:nvPr/>
        </p:nvGrpSpPr>
        <p:grpSpPr>
          <a:xfrm>
            <a:off x="8103841" y="1268709"/>
            <a:ext cx="3499200" cy="2055303"/>
            <a:chOff x="8103841" y="1268709"/>
            <a:chExt cx="3499200" cy="2055303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DC36137-4F25-C437-D074-C23C954A7C55}"/>
                </a:ext>
              </a:extLst>
            </p:cNvPr>
            <p:cNvSpPr/>
            <p:nvPr/>
          </p:nvSpPr>
          <p:spPr>
            <a:xfrm>
              <a:off x="8103841" y="1268709"/>
              <a:ext cx="3499200" cy="20553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800" noProof="0" dirty="0">
                <a:cs typeface="Arial" panose="020B0604020202020204" pitchFamily="34" charset="0"/>
              </a:endParaRPr>
            </a:p>
          </p:txBody>
        </p:sp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20A6AB8A-558E-97D1-1290-9E2BCC84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</a:blip>
            <a:srcRect/>
            <a:stretch/>
          </p:blipFill>
          <p:spPr>
            <a:xfrm>
              <a:off x="8391542" y="1518972"/>
              <a:ext cx="1764446" cy="7467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5" name="Bildobjekt 34" descr="En bild som visar text, Teckensnitt, skärmbild, kvitto&#10;&#10;AI-genererat innehåll kan vara felaktigt.">
              <a:extLst>
                <a:ext uri="{FF2B5EF4-FFF2-40B4-BE49-F238E27FC236}">
                  <a16:creationId xmlns:a16="http://schemas.microsoft.com/office/drawing/2014/main" id="{AE34F154-4FCD-6FA6-33B8-274649749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97540" y="2457806"/>
              <a:ext cx="1934487" cy="57607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0936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41132-87FA-D18B-1694-9B6CF23A2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1EB75C18-14BD-E657-1B08-BEF3D1B9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571" y="1268709"/>
            <a:ext cx="3499407" cy="205453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449DA7-4F2D-AB8E-CB44-643F1FDD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7514"/>
            <a:ext cx="11182350" cy="580088"/>
          </a:xfrm>
        </p:spPr>
        <p:txBody>
          <a:bodyPr/>
          <a:lstStyle/>
          <a:p>
            <a:r>
              <a:rPr lang="sv-SE" sz="3200" b="1" spc="0" noProof="0" dirty="0">
                <a:latin typeface="Aptos" panose="020B0004020202020204" pitchFamily="34" charset="0"/>
              </a:rPr>
              <a:t>Bilder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45551D5-2025-5DEF-E7B6-3344D0F36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68709"/>
            <a:ext cx="3496921" cy="205603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9BEDBAA-BF5F-0853-5DBE-8A941BD85944}"/>
              </a:ext>
            </a:extLst>
          </p:cNvPr>
          <p:cNvSpPr txBox="1"/>
          <p:nvPr/>
        </p:nvSpPr>
        <p:spPr>
          <a:xfrm>
            <a:off x="419100" y="3482975"/>
            <a:ext cx="3497611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Infoga och jobba med bilder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Infoga bild genom att klicka på bildikonen i bildplatshållaren.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Det går också bra att infoga en bild genom att klicka och dra den från ett utforskarfönstret in till PowerPoint-fönstret. Det är extra användbart ifall </a:t>
            </a:r>
            <a:r>
              <a:rPr lang="sv-SE" sz="1200" noProof="0" dirty="0" err="1">
                <a:latin typeface="Aptos" panose="020B0004020202020204" pitchFamily="34" charset="0"/>
                <a:cs typeface="Arial" panose="020B0604020202020204" pitchFamily="34" charset="0"/>
              </a:rPr>
              <a:t>platshållarens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 ikon är dold bakom text eller andra grafiska element.</a:t>
            </a:r>
          </a:p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OBS! 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Undvik att infoga bild i Multiplatshållare (platshållare med fler än en ikon).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EFD3247-FDD6-D23D-C9FA-84BB07517B99}"/>
              </a:ext>
            </a:extLst>
          </p:cNvPr>
          <p:cNvSpPr txBox="1"/>
          <p:nvPr/>
        </p:nvSpPr>
        <p:spPr>
          <a:xfrm>
            <a:off x="4261470" y="3482975"/>
            <a:ext cx="349761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Beskära bilder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Markera bilden och gå till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fliken Bildformat → Klicka på Beskär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Dra i de svarta handtagen för</a:t>
            </a:r>
            <a:b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att beskära bilden.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Dra i de vita runda handtagen för att ändra storlek på bilden innanför det beskurna området.</a:t>
            </a:r>
          </a:p>
          <a:p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Beskär bilder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D2A5BAFF-E753-2E4A-D564-CBAB52BED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41" y="1268709"/>
            <a:ext cx="3499692" cy="205603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7C647B44-9BBF-957E-B9EF-A5E861808C9C}"/>
              </a:ext>
            </a:extLst>
          </p:cNvPr>
          <p:cNvSpPr txBox="1"/>
          <p:nvPr/>
        </p:nvSpPr>
        <p:spPr>
          <a:xfrm>
            <a:off x="8103840" y="3482975"/>
            <a:ext cx="357993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Komprimera bilder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För tunga bilder kan göra att din presentation laggar och blir långsam. Ta för vana att komprimera bilder så här:</a:t>
            </a:r>
          </a:p>
          <a:p>
            <a:pPr marL="180975" indent="-180975"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Markera bilden och gå till fliken </a:t>
            </a:r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Bildformat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indent="-180975"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Klicka på Komprimera bilder.</a:t>
            </a:r>
          </a:p>
          <a:p>
            <a:pPr marL="180975" indent="-180975"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Klicka ur Använd endast på den här bilden om du vill komprimera alla bilder i din presentation</a:t>
            </a:r>
          </a:p>
          <a:p>
            <a:pPr marL="180975" indent="-180975">
              <a:spcAft>
                <a:spcPts val="600"/>
              </a:spcAft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Välj vilken upplösning du vill komprimera till.</a:t>
            </a:r>
          </a:p>
          <a:p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Komprimera bilder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7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B2784-99DC-A5B9-812D-084599E71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1C7C0-5C47-F77B-768A-8BBBEA5D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7514"/>
            <a:ext cx="11182350" cy="580088"/>
          </a:xfrm>
        </p:spPr>
        <p:txBody>
          <a:bodyPr/>
          <a:lstStyle/>
          <a:p>
            <a:r>
              <a:rPr lang="sv-SE" sz="3200" b="1" spc="0" noProof="0" dirty="0">
                <a:latin typeface="Aptos" panose="020B0004020202020204" pitchFamily="34" charset="0"/>
              </a:rPr>
              <a:t>Hjälpmedel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4818709-2700-1FE9-53A7-6515F60C2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68709"/>
            <a:ext cx="3499692" cy="205603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E6A0490-C903-2173-F3F0-8EE1F30FF9AA}"/>
              </a:ext>
            </a:extLst>
          </p:cNvPr>
          <p:cNvSpPr txBox="1"/>
          <p:nvPr/>
        </p:nvSpPr>
        <p:spPr>
          <a:xfrm>
            <a:off x="419100" y="3482975"/>
            <a:ext cx="349761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Hur tar jag fram stödlinjer?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Mallens stödlinjer är ett användbart hjälpmedel när man jobbar med innehåll i sin presentation.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Kryssa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Stödlinjer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 under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fliken Visa.</a:t>
            </a:r>
          </a:p>
          <a:p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Använd rutnät och stödlinjer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14602575-31A6-E1D2-8382-374AA215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56" y="1268709"/>
            <a:ext cx="3496921" cy="2056035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9F07BB2-094F-E66A-58F5-69CC6322B946}"/>
              </a:ext>
            </a:extLst>
          </p:cNvPr>
          <p:cNvSpPr txBox="1"/>
          <p:nvPr/>
        </p:nvSpPr>
        <p:spPr>
          <a:xfrm>
            <a:off x="4261470" y="3482975"/>
            <a:ext cx="349761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Hur redigerar jag sidfot och sidhuvud?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Under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fliken Infoga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 hittar du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Sidhuvud och sidfot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. När du klickar här öppnas en dialogruta med olika val du kan göra för att redigera sidfot och sidhuvud.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Vill du att dina ändringar ska gälla för alla layouter väljer du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Använd för alla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. Vill du bara ändra på sidan du står på väljer du  att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Använd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sv-SE" sz="1200" b="1" noProof="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Infoga sidhuvud och sidfot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A4189F36-6F20-F97A-28D0-11925A018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41" y="1268709"/>
            <a:ext cx="3499692" cy="205603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22B0238-F93A-71FC-6127-99418B97ED3C}"/>
              </a:ext>
            </a:extLst>
          </p:cNvPr>
          <p:cNvSpPr txBox="1"/>
          <p:nvPr/>
        </p:nvSpPr>
        <p:spPr>
          <a:xfrm>
            <a:off x="8103841" y="3482975"/>
            <a:ext cx="3644533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Anteckningar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Skala ner mängden text som visas på sidan och lägg ursprungstexten i Anteckningar:</a:t>
            </a:r>
          </a:p>
          <a:p>
            <a:pPr marL="180975" indent="-180975"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Gå till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fliken Visa 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och klicka på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Anteckningar</a:t>
            </a:r>
          </a:p>
          <a:p>
            <a:pPr marL="180975" indent="-180975"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Längst ned i fönstret visas Anteckningar.</a:t>
            </a:r>
          </a:p>
          <a:p>
            <a:pPr marL="180975" indent="-180975">
              <a:spcAft>
                <a:spcPts val="600"/>
              </a:spcAft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Klistra in ditt material här.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Text som läggs i Anteckningar blir även tillgängliga för presentatören i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Föredragshållarvyn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. Där kan det användas som manus för varje </a:t>
            </a:r>
            <a:r>
              <a:rPr lang="sv-SE" sz="1200" noProof="0" dirty="0" err="1">
                <a:latin typeface="Aptos" panose="020B0004020202020204" pitchFamily="34" charset="0"/>
                <a:cs typeface="Arial" panose="020B0604020202020204" pitchFamily="34" charset="0"/>
              </a:rPr>
              <a:t>slide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Använd anteckningar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0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7FAC77-C06C-6318-FC45-49A6BEB03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2DD72D-2309-15C1-0A1A-234977C1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17514"/>
            <a:ext cx="11182350" cy="580088"/>
          </a:xfrm>
        </p:spPr>
        <p:txBody>
          <a:bodyPr/>
          <a:lstStyle/>
          <a:p>
            <a:r>
              <a:rPr lang="sv-SE" sz="3200" b="1" spc="0" noProof="0" dirty="0">
                <a:latin typeface="Aptos" panose="020B0004020202020204" pitchFamily="34" charset="0"/>
              </a:rPr>
              <a:t>Hantera dokument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178D829-087A-B3E8-05AF-EA03BF05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68709"/>
            <a:ext cx="3499692" cy="205326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BA72450-91FC-A035-8626-7E97F53974CC}"/>
              </a:ext>
            </a:extLst>
          </p:cNvPr>
          <p:cNvSpPr txBox="1"/>
          <p:nvPr/>
        </p:nvSpPr>
        <p:spPr>
          <a:xfrm>
            <a:off x="419100" y="3482975"/>
            <a:ext cx="3497611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Kommentarer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Inbyggt i PowerPoint finns möjligheten att lägga till kommentarer till </a:t>
            </a:r>
            <a:r>
              <a:rPr lang="sv-SE" sz="1200" noProof="0" dirty="0" err="1">
                <a:latin typeface="Aptos" panose="020B0004020202020204" pitchFamily="34" charset="0"/>
                <a:cs typeface="Arial" panose="020B0604020202020204" pitchFamily="34" charset="0"/>
              </a:rPr>
              <a:t>slides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Gå till </a:t>
            </a:r>
            <a:r>
              <a:rPr lang="sv-SE" sz="1200" i="1" noProof="0" dirty="0">
                <a:latin typeface="Aptos" panose="020B0004020202020204" pitchFamily="34" charset="0"/>
                <a:cs typeface="Arial" panose="020B0604020202020204" pitchFamily="34" charset="0"/>
              </a:rPr>
              <a:t>fliken Granska → Ny kommentar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Fyll i din kommentar i panelen till höger.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1D5F601-6810-4A89-40B4-5672F5CD7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56" y="1268709"/>
            <a:ext cx="3496921" cy="205326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22D1A474-B2F2-72BF-44E5-E7B7A223FB5E}"/>
              </a:ext>
            </a:extLst>
          </p:cNvPr>
          <p:cNvSpPr txBox="1"/>
          <p:nvPr/>
        </p:nvSpPr>
        <p:spPr>
          <a:xfrm>
            <a:off x="4261470" y="3482975"/>
            <a:ext cx="3497611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Avsnitt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Avsnitt är ett sätt att dela upp presentationen i separata delar för en enklare överblick.</a:t>
            </a:r>
          </a:p>
          <a:p>
            <a:pPr marL="180975" indent="-180975"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Ställ markören i vänsterspalten där du vill infoga ditt avsnitt.</a:t>
            </a:r>
          </a:p>
          <a:p>
            <a:pPr marL="180975" indent="-180975">
              <a:spcAft>
                <a:spcPts val="600"/>
              </a:spcAft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Högerklicka på markören och välj Lägg till avsnitt.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När avsnitten är skapade kan man tända och släcka respektive för att få en bättre överblick över presentationens innehåll.</a:t>
            </a:r>
          </a:p>
          <a:p>
            <a:pPr>
              <a:spcAft>
                <a:spcPts val="600"/>
              </a:spcAft>
            </a:pPr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OBS! </a:t>
            </a: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Första rubriken i ett nytt avsnitt exporteras som Rubrik 1 (H1) när presentationen sparas som PDF.</a:t>
            </a:r>
          </a:p>
          <a:p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Skapa avsnitt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B5C6DD9C-8337-0D38-FC6D-3838B0568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41" y="1268709"/>
            <a:ext cx="3499692" cy="2053264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38BA23FC-251B-C5B1-158D-B318383D2D45}"/>
              </a:ext>
            </a:extLst>
          </p:cNvPr>
          <p:cNvSpPr txBox="1"/>
          <p:nvPr/>
        </p:nvSpPr>
        <p:spPr>
          <a:xfrm>
            <a:off x="8103841" y="3482975"/>
            <a:ext cx="349761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noProof="0" dirty="0">
                <a:latin typeface="Aptos" panose="020B0004020202020204" pitchFamily="34" charset="0"/>
                <a:cs typeface="Arial" panose="020B0604020202020204" pitchFamily="34" charset="0"/>
              </a:rPr>
              <a:t>Spara som PDF</a:t>
            </a:r>
          </a:p>
          <a:p>
            <a:pPr>
              <a:spcAft>
                <a:spcPts val="600"/>
              </a:spcAft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Att spara sitt dokument som PDF är en bra idé när det ska mailas eller skickas för granskning. PDF-formatet väger inte lika mycket som en presentationsfil.</a:t>
            </a:r>
          </a:p>
          <a:p>
            <a:pPr marL="180975" indent="-180975"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Gå till Arkiv och tryck Spara som.</a:t>
            </a:r>
          </a:p>
          <a:p>
            <a:pPr marL="180975" indent="-180975"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Klicka på rullistan Filformat och välj PDF.</a:t>
            </a:r>
          </a:p>
          <a:p>
            <a:pPr marL="180975" indent="-180975">
              <a:spcAft>
                <a:spcPts val="600"/>
              </a:spcAft>
              <a:buFont typeface="+mj-lt"/>
              <a:buAutoNum type="arabicPeriod"/>
            </a:pPr>
            <a:r>
              <a:rPr lang="sv-SE" sz="1200" noProof="0" dirty="0">
                <a:latin typeface="Aptos" panose="020B0004020202020204" pitchFamily="34" charset="0"/>
                <a:cs typeface="Arial" panose="020B0604020202020204" pitchFamily="34" charset="0"/>
              </a:rPr>
              <a:t>Tryck på Spara.</a:t>
            </a:r>
          </a:p>
          <a:p>
            <a:pPr>
              <a:spcAft>
                <a:spcPts val="600"/>
              </a:spcAft>
            </a:pPr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RehnAkademi</a:t>
            </a:r>
            <a:r>
              <a:rPr lang="sv-SE" sz="1200" noProof="0" dirty="0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Spara PowerPoint som en </a:t>
            </a:r>
            <a:r>
              <a:rPr lang="sv-SE" sz="1200" noProof="0" dirty="0" err="1">
                <a:solidFill>
                  <a:srgbClr val="0000FF"/>
                </a:solidFill>
                <a:latin typeface="Aptos" panose="020B00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sv-SE" sz="1200" noProof="0" dirty="0">
              <a:solidFill>
                <a:srgbClr val="0000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DDB7BC7-351D-10AB-1D98-C4C90405F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F233B038-8F4B-318E-D1CD-5A0DBC662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0A9CF19-B4B5-DB4D-870D-4689F076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noProof="0" smtClean="0"/>
              <a:pPr/>
              <a:t>5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6477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CBD4F06-41B7-E553-1E62-E2549552C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9CE3832-2F64-D266-6297-F8A1B510D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noProof="0" smtClean="0"/>
              <a:t>6</a:t>
            </a:fld>
            <a:endParaRPr lang="sv-SE" noProof="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3858974-F554-A7AA-D603-AB3939830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7274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C1BB9CC4-A5A8-41AC-30B8-840907E156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5F6D384-0687-DC70-FE0D-6CCA040F66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56C288E-1A06-D1A6-1B65-5E173507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7A5DC95-C67D-FBF2-89D2-A51B7E6AD4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AE086683-F536-42AB-ABBC-F4803DFE8DBC}" type="slidenum">
              <a:rPr lang="sv-SE" noProof="0" smtClean="0"/>
              <a:pPr algn="r"/>
              <a:t>7</a:t>
            </a:fld>
            <a:endParaRPr lang="sv-SE" sz="1200" kern="1200" spc="2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12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BF61DDD-AFF9-CA05-B77F-A65BBEF7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noProof="0" smtClean="0"/>
              <a:t>8</a:t>
            </a:fld>
            <a:endParaRPr lang="sv-SE" noProof="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0535D4F-76A4-E993-B324-F5A44AA5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896F853-8D63-00B2-1F0F-018109F51F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1F7EC66-7542-0324-3A21-2382643FCA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77056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61C77F01-1247-C5A1-C6B2-630774FB65C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BF5E72-2AC5-5479-31A8-2DC8B69032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D9585E-8CF5-35CA-21C6-BF272CE2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9F8C-5C5F-45C4-867D-26540600E532}" type="slidenum">
              <a:rPr lang="sv-SE" noProof="0" smtClean="0"/>
              <a:pPr/>
              <a:t>9</a:t>
            </a:fld>
            <a:endParaRPr lang="sv-SE" noProof="0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CEDAA659-6BFF-C57A-C693-2B14716C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22982690"/>
      </p:ext>
    </p:extLst>
  </p:cSld>
  <p:clrMapOvr>
    <a:masterClrMapping/>
  </p:clrMapOvr>
</p:sld>
</file>

<file path=ppt/theme/theme1.xml><?xml version="1.0" encoding="utf-8"?>
<a:theme xmlns:a="http://schemas.openxmlformats.org/drawingml/2006/main" name="Net Zero Industry">
  <a:themeElements>
    <a:clrScheme name="Net Zero Industry">
      <a:dk1>
        <a:srgbClr val="000000"/>
      </a:dk1>
      <a:lt1>
        <a:srgbClr val="FFFFFF"/>
      </a:lt1>
      <a:dk2>
        <a:srgbClr val="1A3B36"/>
      </a:dk2>
      <a:lt2>
        <a:srgbClr val="F9F7F0"/>
      </a:lt2>
      <a:accent1>
        <a:srgbClr val="1A3B36"/>
      </a:accent1>
      <a:accent2>
        <a:srgbClr val="34756C"/>
      </a:accent2>
      <a:accent3>
        <a:srgbClr val="62C2AE"/>
      </a:accent3>
      <a:accent4>
        <a:srgbClr val="E0F3EF"/>
      </a:accent4>
      <a:accent5>
        <a:srgbClr val="51144F"/>
      </a:accent5>
      <a:accent6>
        <a:srgbClr val="F9CAE4"/>
      </a:accent6>
      <a:hlink>
        <a:srgbClr val="1A3B36"/>
      </a:hlink>
      <a:folHlink>
        <a:srgbClr val="51144F"/>
      </a:folHlink>
    </a:clrScheme>
    <a:fontScheme name="Net Zero Industry">
      <a:majorFont>
        <a:latin typeface="Jost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20000"/>
          </a:lnSpc>
          <a:defRPr sz="1600" dirty="0" err="1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defRPr sz="1600" dirty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 Zero Industry SV.potx" id="{CB5EAF6B-ECC3-4872-A660-8874BBFF1FB9}" vid="{64BE4116-2B3F-4AAC-A0C3-8E03EC86EEAB}"/>
    </a:ext>
  </a:extLst>
</a:theme>
</file>

<file path=ppt/theme/theme2.xml><?xml version="1.0" encoding="utf-8"?>
<a:theme xmlns:a="http://schemas.openxmlformats.org/drawingml/2006/main" name="Office-tema">
  <a:themeElements>
    <a:clrScheme name="Net Zero Industry">
      <a:dk1>
        <a:srgbClr val="000000"/>
      </a:dk1>
      <a:lt1>
        <a:srgbClr val="FFFFFF"/>
      </a:lt1>
      <a:dk2>
        <a:srgbClr val="1A3B36"/>
      </a:dk2>
      <a:lt2>
        <a:srgbClr val="F9F7F0"/>
      </a:lt2>
      <a:accent1>
        <a:srgbClr val="1A3B36"/>
      </a:accent1>
      <a:accent2>
        <a:srgbClr val="34756C"/>
      </a:accent2>
      <a:accent3>
        <a:srgbClr val="62C2AE"/>
      </a:accent3>
      <a:accent4>
        <a:srgbClr val="E0F3EF"/>
      </a:accent4>
      <a:accent5>
        <a:srgbClr val="51144F"/>
      </a:accent5>
      <a:accent6>
        <a:srgbClr val="F9CAE4"/>
      </a:accent6>
      <a:hlink>
        <a:srgbClr val="1A3B36"/>
      </a:hlink>
      <a:folHlink>
        <a:srgbClr val="51144F"/>
      </a:folHlink>
    </a:clrScheme>
    <a:fontScheme name="Net Zero Industry">
      <a:majorFont>
        <a:latin typeface="Jost Medium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et Zero Industry">
      <a:dk1>
        <a:srgbClr val="000000"/>
      </a:dk1>
      <a:lt1>
        <a:srgbClr val="FFFFFF"/>
      </a:lt1>
      <a:dk2>
        <a:srgbClr val="1A3B36"/>
      </a:dk2>
      <a:lt2>
        <a:srgbClr val="F9F7F0"/>
      </a:lt2>
      <a:accent1>
        <a:srgbClr val="1A3B36"/>
      </a:accent1>
      <a:accent2>
        <a:srgbClr val="34756C"/>
      </a:accent2>
      <a:accent3>
        <a:srgbClr val="62C2AE"/>
      </a:accent3>
      <a:accent4>
        <a:srgbClr val="E0F3EF"/>
      </a:accent4>
      <a:accent5>
        <a:srgbClr val="51144F"/>
      </a:accent5>
      <a:accent6>
        <a:srgbClr val="F9CAE4"/>
      </a:accent6>
      <a:hlink>
        <a:srgbClr val="1A3B36"/>
      </a:hlink>
      <a:folHlink>
        <a:srgbClr val="51144F"/>
      </a:folHlink>
    </a:clrScheme>
    <a:fontScheme name="Net Zero Industry">
      <a:majorFont>
        <a:latin typeface="Jost Medium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6a10db-13d3-460e-961c-8f881843e519" xsi:nil="true"/>
    <lcf76f155ced4ddcb4097134ff3c332f xmlns="657e98fe-8396-4c5d-b47a-ea2605a05e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4D1DA9E2FB544C9D750E347A0D9F6C" ma:contentTypeVersion="10" ma:contentTypeDescription="Skapa ett nytt dokument." ma:contentTypeScope="" ma:versionID="0ebed483fe15f55bbd637806897a6467">
  <xsd:schema xmlns:xsd="http://www.w3.org/2001/XMLSchema" xmlns:xs="http://www.w3.org/2001/XMLSchema" xmlns:p="http://schemas.microsoft.com/office/2006/metadata/properties" xmlns:ns2="657e98fe-8396-4c5d-b47a-ea2605a05e4c" xmlns:ns3="b26a10db-13d3-460e-961c-8f881843e519" targetNamespace="http://schemas.microsoft.com/office/2006/metadata/properties" ma:root="true" ma:fieldsID="de9b89f68659c138b27a4a255e391f29" ns2:_="" ns3:_="">
    <xsd:import namespace="657e98fe-8396-4c5d-b47a-ea2605a05e4c"/>
    <xsd:import namespace="b26a10db-13d3-460e-961c-8f881843e5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e98fe-8396-4c5d-b47a-ea2605a05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displayName="Image Tags_0" ma:hidden="true" ma:internalName="lcf76f155ced4ddcb4097134ff3c332f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a10db-13d3-460e-961c-8f881843e51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51f7e7-8cc0-47ee-911a-b03f8d472225}" ma:internalName="TaxCatchAll" ma:showField="CatchAllData" ma:web="b26a10db-13d3-460e-961c-8f881843e5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d7532cd0-e888-47d6-8f58-db0210f25002"/>
    <ds:schemaRef ds:uri="http://schemas.openxmlformats.org/package/2006/metadata/core-properties"/>
    <ds:schemaRef ds:uri="http://schemas.microsoft.com/office/infopath/2007/PartnerControls"/>
    <ds:schemaRef ds:uri="10c3a147-0d64-46aa-a281-dc97358e8373"/>
    <ds:schemaRef ds:uri="http://www.w3.org/XML/1998/namespace"/>
    <ds:schemaRef ds:uri="b26a10db-13d3-460e-961c-8f881843e519"/>
    <ds:schemaRef ds:uri="657e98fe-8396-4c5d-b47a-ea2605a05e4c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1794C4-97EE-4358-AE8A-FC94FB976A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7e98fe-8396-4c5d-b47a-ea2605a05e4c"/>
    <ds:schemaRef ds:uri="b26a10db-13d3-460e-961c-8f881843e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 Zero Industry SV (2)</Template>
  <TotalTime>0</TotalTime>
  <Words>731</Words>
  <Application>Microsoft Office PowerPoint</Application>
  <PresentationFormat>Bredbild</PresentationFormat>
  <Paragraphs>79</Paragraphs>
  <Slides>9</Slides>
  <Notes>4</Notes>
  <HiddenSlides>4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Aptos</vt:lpstr>
      <vt:lpstr>Arial</vt:lpstr>
      <vt:lpstr>Jost SemiBold</vt:lpstr>
      <vt:lpstr>Open Sans Light</vt:lpstr>
      <vt:lpstr>Open Sans Medium</vt:lpstr>
      <vt:lpstr>Wingdings 3</vt:lpstr>
      <vt:lpstr>Net Zero Industry</vt:lpstr>
      <vt:lpstr>Layouts, temafärger, temateckensnitt</vt:lpstr>
      <vt:lpstr>Bilder </vt:lpstr>
      <vt:lpstr>Hjälpmedel</vt:lpstr>
      <vt:lpstr>Hantera dokument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Adina Israelsson</dc:creator>
  <cp:lastModifiedBy>Adina Israelsson</cp:lastModifiedBy>
  <cp:revision>1</cp:revision>
  <dcterms:created xsi:type="dcterms:W3CDTF">2026-05-07T13:13:27Z</dcterms:created>
  <dcterms:modified xsi:type="dcterms:W3CDTF">2026-05-07T13:13:47Z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0x010100D04D1DA9E2FB544C9D750E347A0D9F6C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